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048" y="467802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2479" y="3920824"/>
            <a:ext cx="36134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Зайцев  Андрей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390446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43</cp:revision>
  <dcterms:created xsi:type="dcterms:W3CDTF">2018-06-05T10:44:50Z</dcterms:created>
  <dcterms:modified xsi:type="dcterms:W3CDTF">2018-06-06T07:45:53Z</dcterms:modified>
</cp:coreProperties>
</file>